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8288000" cy="10287000"/>
  <p:notesSz cx="6858000" cy="9144000"/>
  <p:defaultTextStyle>
    <a:defPPr>
      <a:defRPr lang="en-US"/>
    </a:defPPr>
    <a:lvl1pPr algn="l" defTabSz="91432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914324" algn="l" defTabSz="91432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1828648" algn="l" defTabSz="91432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2742971" algn="l" defTabSz="91432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3657295" algn="l" defTabSz="91432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4571619" algn="l" defTabSz="914324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5485943" algn="l" defTabSz="914324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6400267" algn="l" defTabSz="914324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7314591" algn="l" defTabSz="914324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932E1BFE-9EDE-E747-B9E1-8AEC78A19C30}">
          <p14:sldIdLst>
            <p14:sldId id="2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4382"/>
    <a:srgbClr val="002859"/>
    <a:srgbClr val="5D87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55" autoAdjust="0"/>
    <p:restoredTop sz="94660"/>
  </p:normalViewPr>
  <p:slideViewPr>
    <p:cSldViewPr snapToGrid="0" snapToObjects="1" showGuides="1">
      <p:cViewPr varScale="1">
        <p:scale>
          <a:sx n="45" d="100"/>
          <a:sy n="45" d="100"/>
        </p:scale>
        <p:origin x="-684" y="-114"/>
      </p:cViewPr>
      <p:guideLst>
        <p:guide orient="horz" pos="766"/>
        <p:guide pos="57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Vic Edge Image_left Lowercase_edgecor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UC+M_04257_DigitalSignage_ppt_template_whi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5619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3377" y="1481539"/>
            <a:ext cx="11719772" cy="2749985"/>
          </a:xfrm>
        </p:spPr>
        <p:txBody>
          <a:bodyPr/>
          <a:lstStyle>
            <a:lvl1pPr>
              <a:lnSpc>
                <a:spcPct val="80000"/>
              </a:lnSpc>
              <a:defRPr sz="10500" cap="none">
                <a:solidFill>
                  <a:srgbClr val="004382"/>
                </a:solidFill>
              </a:defRPr>
            </a:lvl1pPr>
          </a:lstStyle>
          <a:p>
            <a:r>
              <a:rPr lang="en-CA" dirty="0" smtClean="0"/>
              <a:t>Click to edit </a:t>
            </a:r>
            <a:br>
              <a:rPr lang="en-CA" dirty="0" smtClean="0"/>
            </a:br>
            <a:r>
              <a:rPr lang="en-CA" dirty="0" smtClean="0"/>
              <a:t>Master title style</a:t>
            </a:r>
            <a:endParaRPr lang="en-US" dirty="0"/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5373377" y="9191316"/>
            <a:ext cx="7125296" cy="736600"/>
          </a:xfrm>
        </p:spPr>
        <p:txBody>
          <a:bodyPr/>
          <a:lstStyle>
            <a:lvl1pPr>
              <a:defRPr sz="4500" b="0" i="0">
                <a:solidFill>
                  <a:srgbClr val="004382"/>
                </a:solidFill>
              </a:defRPr>
            </a:lvl1pPr>
          </a:lstStyle>
          <a:p>
            <a:pPr lvl="0"/>
            <a:r>
              <a:rPr lang="en-CA" dirty="0" smtClean="0"/>
              <a:t>Click to insert event </a:t>
            </a:r>
            <a:r>
              <a:rPr lang="en-CA" dirty="0" err="1" smtClean="0"/>
              <a:t>url</a:t>
            </a:r>
            <a:endParaRPr lang="en-CA" dirty="0" smtClean="0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373377" y="4673905"/>
            <a:ext cx="9830246" cy="3625054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6000" b="0" i="0">
                <a:solidFill>
                  <a:srgbClr val="004382"/>
                </a:solidFill>
                <a:latin typeface="Calibri Light"/>
                <a:cs typeface="Calibri Light"/>
              </a:defRPr>
            </a:lvl1pPr>
          </a:lstStyle>
          <a:p>
            <a:pPr lvl="0"/>
            <a:r>
              <a:rPr lang="en-CA" dirty="0" smtClean="0"/>
              <a:t>Click to insert event details </a:t>
            </a:r>
            <a:br>
              <a:rPr lang="en-CA" dirty="0" smtClean="0"/>
            </a:br>
            <a:r>
              <a:rPr lang="en-CA" dirty="0" smtClean="0"/>
              <a:t>Multiple lines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4691417" cy="10287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539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Vic Edge Image_btm Uppercase_edgebt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C+M_04257_DigitalSignage_ppt_template_whitepg4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5619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05185" y="1143001"/>
            <a:ext cx="14074815" cy="2754860"/>
          </a:xfrm>
        </p:spPr>
        <p:txBody>
          <a:bodyPr/>
          <a:lstStyle>
            <a:lvl1pPr>
              <a:lnSpc>
                <a:spcPct val="80000"/>
              </a:lnSpc>
              <a:defRPr sz="10500" cap="all">
                <a:solidFill>
                  <a:srgbClr val="004382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42110" y="4391709"/>
            <a:ext cx="6137890" cy="3313504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6000" baseline="0">
                <a:solidFill>
                  <a:srgbClr val="004382"/>
                </a:solidFill>
              </a:defRPr>
            </a:lvl1pPr>
          </a:lstStyle>
          <a:p>
            <a:pPr lvl="0"/>
            <a:r>
              <a:rPr lang="en-US" dirty="0" smtClean="0"/>
              <a:t>Click to insert event details</a:t>
            </a:r>
            <a:br>
              <a:rPr lang="en-US" dirty="0" smtClean="0"/>
            </a:br>
            <a:r>
              <a:rPr lang="en-US" dirty="0" smtClean="0"/>
              <a:t>Multiple lines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9242109" y="8318591"/>
            <a:ext cx="6137891" cy="535374"/>
          </a:xfrm>
        </p:spPr>
        <p:txBody>
          <a:bodyPr/>
          <a:lstStyle>
            <a:lvl1pPr algn="l">
              <a:defRPr sz="4500">
                <a:solidFill>
                  <a:srgbClr val="004382"/>
                </a:solidFill>
              </a:defRPr>
            </a:lvl1pPr>
            <a:lvl2pPr algn="l">
              <a:defRPr sz="5200"/>
            </a:lvl2pPr>
            <a:lvl4pPr marL="2742971" indent="0" algn="l">
              <a:buFont typeface="Arial"/>
              <a:buNone/>
              <a:defRPr sz="5200" b="0" i="0">
                <a:solidFill>
                  <a:schemeClr val="bg1"/>
                </a:solidFill>
                <a:latin typeface="Calibri Light"/>
                <a:cs typeface="Calibri Light"/>
              </a:defRPr>
            </a:lvl4pPr>
            <a:lvl5pPr marL="3657295" indent="0" algn="l">
              <a:buFont typeface="Arial"/>
              <a:buNone/>
              <a:defRPr sz="5200" b="0" i="0">
                <a:solidFill>
                  <a:schemeClr val="bg1"/>
                </a:solidFill>
                <a:latin typeface="Calibri Light"/>
                <a:cs typeface="Calibri Light"/>
              </a:defRPr>
            </a:lvl5pPr>
          </a:lstStyle>
          <a:p>
            <a:pPr lvl="0"/>
            <a:r>
              <a:rPr lang="en-US" dirty="0" smtClean="0"/>
              <a:t>Click to insert event </a:t>
            </a:r>
            <a:r>
              <a:rPr lang="en-US" dirty="0" err="1" smtClean="0"/>
              <a:t>url</a:t>
            </a:r>
            <a:endParaRPr lang="en-US" dirty="0" smtClean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1305184" y="4391708"/>
            <a:ext cx="7372523" cy="447989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891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Vic Edge 2_Images_Lowercase_edgebt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C+M_04257_DigitalSignage_ppt_template_whi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5619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22821" y="1191429"/>
            <a:ext cx="14603331" cy="2724070"/>
          </a:xfrm>
        </p:spPr>
        <p:txBody>
          <a:bodyPr/>
          <a:lstStyle>
            <a:lvl1pPr>
              <a:lnSpc>
                <a:spcPct val="80000"/>
              </a:lnSpc>
              <a:defRPr sz="10500" cap="none">
                <a:solidFill>
                  <a:srgbClr val="004382"/>
                </a:solidFill>
              </a:defRPr>
            </a:lvl1pPr>
          </a:lstStyle>
          <a:p>
            <a:r>
              <a:rPr lang="en-CA" dirty="0" smtClean="0"/>
              <a:t>Click to edit </a:t>
            </a:r>
            <a:br>
              <a:rPr lang="en-CA" dirty="0" smtClean="0"/>
            </a:br>
            <a:r>
              <a:rPr lang="en-CA" dirty="0" smtClean="0"/>
              <a:t>Master title style</a:t>
            </a:r>
            <a:endParaRPr lang="en-US" dirty="0"/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10282728" y="9225495"/>
            <a:ext cx="5484684" cy="537368"/>
          </a:xfrm>
        </p:spPr>
        <p:txBody>
          <a:bodyPr/>
          <a:lstStyle>
            <a:lvl1pPr>
              <a:defRPr sz="3700" b="0" i="0">
                <a:solidFill>
                  <a:srgbClr val="004382"/>
                </a:solidFill>
              </a:defRPr>
            </a:lvl1pPr>
          </a:lstStyle>
          <a:p>
            <a:pPr lvl="0"/>
            <a:r>
              <a:rPr lang="en-CA" dirty="0" smtClean="0"/>
              <a:t>Click to insert event </a:t>
            </a:r>
            <a:r>
              <a:rPr lang="en-CA" dirty="0" err="1" smtClean="0"/>
              <a:t>url</a:t>
            </a:r>
            <a:endParaRPr lang="en-CA" dirty="0" smtClean="0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282728" y="4439408"/>
            <a:ext cx="5519959" cy="4308731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6000" b="0" i="0">
                <a:solidFill>
                  <a:srgbClr val="004382"/>
                </a:solidFill>
                <a:latin typeface="Calibri Light"/>
                <a:cs typeface="Calibri Light"/>
              </a:defRPr>
            </a:lvl1pPr>
          </a:lstStyle>
          <a:p>
            <a:pPr lvl="0"/>
            <a:r>
              <a:rPr lang="en-CA" dirty="0" smtClean="0"/>
              <a:t>Click to insert event details </a:t>
            </a:r>
            <a:br>
              <a:rPr lang="en-CA" dirty="0" smtClean="0"/>
            </a:br>
            <a:r>
              <a:rPr lang="en-CA" dirty="0" smtClean="0"/>
              <a:t>Multiple lines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1322822" y="4439408"/>
            <a:ext cx="4056651" cy="526114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5749863" y="4439408"/>
            <a:ext cx="4056651" cy="526114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516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Vic Edge 2_Images_ Uppercase_edgebt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C+M_04257_DigitalSignage_ppt_template_whi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5619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05185" y="1143001"/>
            <a:ext cx="14445204" cy="2754860"/>
          </a:xfrm>
        </p:spPr>
        <p:txBody>
          <a:bodyPr/>
          <a:lstStyle>
            <a:lvl1pPr>
              <a:lnSpc>
                <a:spcPct val="80000"/>
              </a:lnSpc>
              <a:defRPr sz="10500" cap="all">
                <a:solidFill>
                  <a:srgbClr val="004382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0159270" y="4439407"/>
            <a:ext cx="5679307" cy="4361645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6000" baseline="0">
                <a:solidFill>
                  <a:srgbClr val="004382"/>
                </a:solidFill>
              </a:defRPr>
            </a:lvl1pPr>
          </a:lstStyle>
          <a:p>
            <a:pPr lvl="0"/>
            <a:r>
              <a:rPr lang="en-US" dirty="0" smtClean="0"/>
              <a:t>Click to insert event details</a:t>
            </a:r>
            <a:br>
              <a:rPr lang="en-US" dirty="0" smtClean="0"/>
            </a:br>
            <a:r>
              <a:rPr lang="en-US" dirty="0" smtClean="0"/>
              <a:t>Multiple lines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0159270" y="9253392"/>
            <a:ext cx="5679308" cy="535374"/>
          </a:xfrm>
        </p:spPr>
        <p:txBody>
          <a:bodyPr/>
          <a:lstStyle>
            <a:lvl1pPr algn="l">
              <a:defRPr sz="3700">
                <a:solidFill>
                  <a:srgbClr val="004382"/>
                </a:solidFill>
              </a:defRPr>
            </a:lvl1pPr>
            <a:lvl2pPr algn="l">
              <a:defRPr sz="5200"/>
            </a:lvl2pPr>
            <a:lvl4pPr marL="2742971" indent="0" algn="l">
              <a:buFont typeface="Arial"/>
              <a:buNone/>
              <a:defRPr sz="5200" b="0" i="0">
                <a:solidFill>
                  <a:schemeClr val="bg1"/>
                </a:solidFill>
                <a:latin typeface="Calibri Light"/>
                <a:cs typeface="Calibri Light"/>
              </a:defRPr>
            </a:lvl4pPr>
            <a:lvl5pPr marL="3657295" indent="0" algn="l">
              <a:buFont typeface="Arial"/>
              <a:buNone/>
              <a:defRPr sz="5200" b="0" i="0">
                <a:solidFill>
                  <a:schemeClr val="bg1"/>
                </a:solidFill>
                <a:latin typeface="Calibri Light"/>
                <a:cs typeface="Calibri Light"/>
              </a:defRPr>
            </a:lvl5pPr>
          </a:lstStyle>
          <a:p>
            <a:pPr lvl="0"/>
            <a:r>
              <a:rPr lang="en-US" dirty="0" smtClean="0"/>
              <a:t>Click to insert event </a:t>
            </a:r>
            <a:r>
              <a:rPr lang="en-US" dirty="0" err="1" smtClean="0"/>
              <a:t>url</a:t>
            </a:r>
            <a:endParaRPr lang="en-US" dirty="0" smtClean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1322822" y="4439408"/>
            <a:ext cx="4056651" cy="526114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5679312" y="4439408"/>
            <a:ext cx="4056651" cy="526114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217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Vic Edge Image_left Uppercase_edgecor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UC+M_04257_DigitalSignage_ppt_template_whi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5619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3377" y="1143001"/>
            <a:ext cx="11899018" cy="3153833"/>
          </a:xfrm>
        </p:spPr>
        <p:txBody>
          <a:bodyPr/>
          <a:lstStyle>
            <a:lvl1pPr>
              <a:lnSpc>
                <a:spcPct val="80000"/>
              </a:lnSpc>
              <a:defRPr sz="10500" cap="all">
                <a:solidFill>
                  <a:srgbClr val="004382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373377" y="4762092"/>
            <a:ext cx="9794970" cy="3090741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6000" baseline="0">
                <a:solidFill>
                  <a:srgbClr val="004382"/>
                </a:solidFill>
              </a:defRPr>
            </a:lvl1pPr>
          </a:lstStyle>
          <a:p>
            <a:pPr lvl="0"/>
            <a:r>
              <a:rPr lang="en-US" dirty="0" smtClean="0"/>
              <a:t>Click to insert event details</a:t>
            </a:r>
            <a:br>
              <a:rPr lang="en-US" dirty="0" smtClean="0"/>
            </a:br>
            <a:r>
              <a:rPr lang="en-US" dirty="0" smtClean="0"/>
              <a:t>Multiple lines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5467427" y="9306300"/>
            <a:ext cx="8418682" cy="783037"/>
          </a:xfrm>
        </p:spPr>
        <p:txBody>
          <a:bodyPr/>
          <a:lstStyle>
            <a:lvl1pPr algn="l">
              <a:defRPr sz="4500">
                <a:solidFill>
                  <a:srgbClr val="004382"/>
                </a:solidFill>
              </a:defRPr>
            </a:lvl1pPr>
            <a:lvl2pPr algn="l">
              <a:defRPr sz="5200"/>
            </a:lvl2pPr>
            <a:lvl4pPr marL="2742971" indent="0" algn="l">
              <a:buFont typeface="Arial"/>
              <a:buNone/>
              <a:defRPr sz="5200" b="0" i="0">
                <a:solidFill>
                  <a:schemeClr val="bg1"/>
                </a:solidFill>
                <a:latin typeface="Calibri Light"/>
                <a:cs typeface="Calibri Light"/>
              </a:defRPr>
            </a:lvl4pPr>
            <a:lvl5pPr marL="3657295" indent="0" algn="l">
              <a:buFont typeface="Arial"/>
              <a:buNone/>
              <a:defRPr sz="5200" b="0" i="0">
                <a:solidFill>
                  <a:schemeClr val="bg1"/>
                </a:solidFill>
                <a:latin typeface="Calibri Light"/>
                <a:cs typeface="Calibri Light"/>
              </a:defRPr>
            </a:lvl5pPr>
          </a:lstStyle>
          <a:p>
            <a:pPr lvl="0"/>
            <a:r>
              <a:rPr lang="en-US" dirty="0" smtClean="0"/>
              <a:t>Click to insert event </a:t>
            </a:r>
            <a:r>
              <a:rPr lang="en-US" dirty="0" err="1" smtClean="0"/>
              <a:t>url</a:t>
            </a:r>
            <a:endParaRPr lang="en-US" dirty="0" smtClean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4703175" cy="104191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979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Vic Edge Image_left Lowercase_edge/logo_cor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C+M_04257_DigitalSignage_ppt_template_white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5619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3377" y="1508902"/>
            <a:ext cx="9970730" cy="2706432"/>
          </a:xfrm>
        </p:spPr>
        <p:txBody>
          <a:bodyPr/>
          <a:lstStyle>
            <a:lvl1pPr>
              <a:lnSpc>
                <a:spcPct val="80000"/>
              </a:lnSpc>
              <a:defRPr sz="10500" cap="none">
                <a:solidFill>
                  <a:srgbClr val="004382"/>
                </a:solidFill>
              </a:defRPr>
            </a:lvl1pPr>
          </a:lstStyle>
          <a:p>
            <a:r>
              <a:rPr lang="en-CA" dirty="0" smtClean="0"/>
              <a:t>Click to edit </a:t>
            </a:r>
            <a:br>
              <a:rPr lang="en-CA" dirty="0" smtClean="0"/>
            </a:br>
            <a:r>
              <a:rPr lang="en-CA" dirty="0" smtClean="0"/>
              <a:t>Master title style</a:t>
            </a:r>
            <a:endParaRPr lang="en-US" dirty="0"/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5373377" y="9191316"/>
            <a:ext cx="7125296" cy="736600"/>
          </a:xfrm>
        </p:spPr>
        <p:txBody>
          <a:bodyPr/>
          <a:lstStyle>
            <a:lvl1pPr>
              <a:defRPr sz="4500" b="0" i="0">
                <a:solidFill>
                  <a:srgbClr val="004382"/>
                </a:solidFill>
              </a:defRPr>
            </a:lvl1pPr>
          </a:lstStyle>
          <a:p>
            <a:pPr lvl="0"/>
            <a:r>
              <a:rPr lang="en-CA" dirty="0" smtClean="0"/>
              <a:t>Click to insert event </a:t>
            </a:r>
            <a:r>
              <a:rPr lang="en-CA" dirty="0" err="1" smtClean="0"/>
              <a:t>url</a:t>
            </a:r>
            <a:endParaRPr lang="en-CA" dirty="0" smtClean="0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373378" y="4586373"/>
            <a:ext cx="9001277" cy="3712586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6000" b="0" i="0">
                <a:solidFill>
                  <a:srgbClr val="004382"/>
                </a:solidFill>
                <a:latin typeface="Calibri Light"/>
                <a:cs typeface="Calibri Light"/>
              </a:defRPr>
            </a:lvl1pPr>
          </a:lstStyle>
          <a:p>
            <a:pPr lvl="0"/>
            <a:r>
              <a:rPr lang="en-CA" dirty="0" smtClean="0"/>
              <a:t>Click to insert event details </a:t>
            </a:r>
            <a:br>
              <a:rPr lang="en-CA" dirty="0" smtClean="0"/>
            </a:br>
            <a:r>
              <a:rPr lang="en-CA" dirty="0" smtClean="0"/>
              <a:t>Multiple lines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4691417" cy="10287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923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Vic Edge Image_left Uppercase_edge/logo_cor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C+M_04257_DigitalSignage_ppt_template_white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5619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3377" y="1143001"/>
            <a:ext cx="11899018" cy="3153833"/>
          </a:xfrm>
        </p:spPr>
        <p:txBody>
          <a:bodyPr/>
          <a:lstStyle>
            <a:lvl1pPr>
              <a:lnSpc>
                <a:spcPct val="80000"/>
              </a:lnSpc>
              <a:defRPr sz="10500" cap="all">
                <a:solidFill>
                  <a:srgbClr val="004382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373377" y="4398214"/>
            <a:ext cx="8512731" cy="3454619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6000" baseline="0">
                <a:solidFill>
                  <a:srgbClr val="004382"/>
                </a:solidFill>
              </a:defRPr>
            </a:lvl1pPr>
          </a:lstStyle>
          <a:p>
            <a:pPr lvl="0"/>
            <a:r>
              <a:rPr lang="en-US" dirty="0" smtClean="0"/>
              <a:t>Click to insert event details</a:t>
            </a:r>
            <a:br>
              <a:rPr lang="en-US" dirty="0" smtClean="0"/>
            </a:br>
            <a:r>
              <a:rPr lang="en-US" dirty="0" smtClean="0"/>
              <a:t>Multiple lines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5467427" y="9306300"/>
            <a:ext cx="8418682" cy="783037"/>
          </a:xfrm>
        </p:spPr>
        <p:txBody>
          <a:bodyPr/>
          <a:lstStyle>
            <a:lvl1pPr algn="l">
              <a:defRPr sz="4500">
                <a:solidFill>
                  <a:srgbClr val="004382"/>
                </a:solidFill>
              </a:defRPr>
            </a:lvl1pPr>
            <a:lvl2pPr algn="l">
              <a:defRPr sz="5200"/>
            </a:lvl2pPr>
            <a:lvl4pPr marL="2742971" indent="0" algn="l">
              <a:buFont typeface="Arial"/>
              <a:buNone/>
              <a:defRPr sz="5200" b="0" i="0">
                <a:solidFill>
                  <a:schemeClr val="bg1"/>
                </a:solidFill>
                <a:latin typeface="Calibri Light"/>
                <a:cs typeface="Calibri Light"/>
              </a:defRPr>
            </a:lvl4pPr>
            <a:lvl5pPr marL="3657295" indent="0" algn="l">
              <a:buFont typeface="Arial"/>
              <a:buNone/>
              <a:defRPr sz="5200" b="0" i="0">
                <a:solidFill>
                  <a:schemeClr val="bg1"/>
                </a:solidFill>
                <a:latin typeface="Calibri Light"/>
                <a:cs typeface="Calibri Light"/>
              </a:defRPr>
            </a:lvl5pPr>
          </a:lstStyle>
          <a:p>
            <a:pPr lvl="0"/>
            <a:r>
              <a:rPr lang="en-US" dirty="0" smtClean="0"/>
              <a:t>Click to insert event </a:t>
            </a:r>
            <a:r>
              <a:rPr lang="en-US" dirty="0" err="1" smtClean="0"/>
              <a:t>url</a:t>
            </a:r>
            <a:endParaRPr lang="en-US" dirty="0" smtClean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4703175" cy="104191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866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Vic Edge Image_left Lowercase_mart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C+M_04257_DigitalSignage_ppt_template_whit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5619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3377" y="1191429"/>
            <a:ext cx="9970730" cy="3040096"/>
          </a:xfrm>
        </p:spPr>
        <p:txBody>
          <a:bodyPr/>
          <a:lstStyle>
            <a:lvl1pPr>
              <a:lnSpc>
                <a:spcPct val="80000"/>
              </a:lnSpc>
              <a:defRPr sz="10500" cap="none">
                <a:solidFill>
                  <a:srgbClr val="004382"/>
                </a:solidFill>
              </a:defRPr>
            </a:lvl1pPr>
          </a:lstStyle>
          <a:p>
            <a:r>
              <a:rPr lang="en-CA" dirty="0" smtClean="0"/>
              <a:t>Click to edit </a:t>
            </a:r>
            <a:br>
              <a:rPr lang="en-CA" dirty="0" smtClean="0"/>
            </a:br>
            <a:r>
              <a:rPr lang="en-CA" dirty="0" smtClean="0"/>
              <a:t>Master title style</a:t>
            </a:r>
            <a:endParaRPr lang="en-US" dirty="0"/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5373377" y="9191316"/>
            <a:ext cx="7125296" cy="736600"/>
          </a:xfrm>
        </p:spPr>
        <p:txBody>
          <a:bodyPr/>
          <a:lstStyle>
            <a:lvl1pPr>
              <a:defRPr sz="4500" b="0" i="0">
                <a:solidFill>
                  <a:srgbClr val="004382"/>
                </a:solidFill>
              </a:defRPr>
            </a:lvl1pPr>
          </a:lstStyle>
          <a:p>
            <a:pPr lvl="0"/>
            <a:r>
              <a:rPr lang="en-CA" dirty="0" smtClean="0"/>
              <a:t>Click to insert event </a:t>
            </a:r>
            <a:r>
              <a:rPr lang="en-CA" dirty="0" err="1" smtClean="0"/>
              <a:t>url</a:t>
            </a:r>
            <a:endParaRPr lang="en-CA" dirty="0" smtClean="0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373377" y="4668693"/>
            <a:ext cx="8630325" cy="3630266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6000" b="0" i="0">
                <a:solidFill>
                  <a:srgbClr val="004382"/>
                </a:solidFill>
                <a:latin typeface="Calibri Light"/>
                <a:cs typeface="Calibri Light"/>
              </a:defRPr>
            </a:lvl1pPr>
          </a:lstStyle>
          <a:p>
            <a:pPr lvl="0"/>
            <a:r>
              <a:rPr lang="en-CA" dirty="0" smtClean="0"/>
              <a:t>Click to insert event details </a:t>
            </a:r>
            <a:br>
              <a:rPr lang="en-CA" dirty="0" smtClean="0"/>
            </a:br>
            <a:r>
              <a:rPr lang="en-CA" dirty="0" smtClean="0"/>
              <a:t>Multiple lines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4691417" cy="10287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1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Vic Edge Image_left Uppercase_mart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C+M_04257_DigitalSignage_ppt_template_whit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5619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3377" y="1143001"/>
            <a:ext cx="11899018" cy="3153833"/>
          </a:xfrm>
        </p:spPr>
        <p:txBody>
          <a:bodyPr/>
          <a:lstStyle>
            <a:lvl1pPr>
              <a:lnSpc>
                <a:spcPct val="80000"/>
              </a:lnSpc>
              <a:defRPr sz="10500" cap="all">
                <a:solidFill>
                  <a:srgbClr val="004382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373378" y="4504054"/>
            <a:ext cx="8736146" cy="3348779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6000" baseline="0">
                <a:solidFill>
                  <a:srgbClr val="004382"/>
                </a:solidFill>
              </a:defRPr>
            </a:lvl1pPr>
          </a:lstStyle>
          <a:p>
            <a:pPr lvl="0"/>
            <a:r>
              <a:rPr lang="en-US" dirty="0" smtClean="0"/>
              <a:t>Click to insert event details</a:t>
            </a:r>
            <a:br>
              <a:rPr lang="en-US" dirty="0" smtClean="0"/>
            </a:br>
            <a:r>
              <a:rPr lang="en-US" dirty="0" smtClean="0"/>
              <a:t>Multiple lines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5467427" y="9306300"/>
            <a:ext cx="8418682" cy="783037"/>
          </a:xfrm>
        </p:spPr>
        <p:txBody>
          <a:bodyPr/>
          <a:lstStyle>
            <a:lvl1pPr algn="l">
              <a:defRPr sz="4500">
                <a:solidFill>
                  <a:srgbClr val="004382"/>
                </a:solidFill>
              </a:defRPr>
            </a:lvl1pPr>
            <a:lvl2pPr algn="l">
              <a:defRPr sz="5200"/>
            </a:lvl2pPr>
            <a:lvl4pPr marL="2742971" indent="0" algn="l">
              <a:buFont typeface="Arial"/>
              <a:buNone/>
              <a:defRPr sz="5200" b="0" i="0">
                <a:solidFill>
                  <a:schemeClr val="bg1"/>
                </a:solidFill>
                <a:latin typeface="Calibri Light"/>
                <a:cs typeface="Calibri Light"/>
              </a:defRPr>
            </a:lvl4pPr>
            <a:lvl5pPr marL="3657295" indent="0" algn="l">
              <a:buFont typeface="Arial"/>
              <a:buNone/>
              <a:defRPr sz="5200" b="0" i="0">
                <a:solidFill>
                  <a:schemeClr val="bg1"/>
                </a:solidFill>
                <a:latin typeface="Calibri Light"/>
                <a:cs typeface="Calibri Light"/>
              </a:defRPr>
            </a:lvl5pPr>
          </a:lstStyle>
          <a:p>
            <a:pPr lvl="0"/>
            <a:r>
              <a:rPr lang="en-US" dirty="0" smtClean="0"/>
              <a:t>Click to insert event </a:t>
            </a:r>
            <a:r>
              <a:rPr lang="en-US" dirty="0" err="1" smtClean="0"/>
              <a:t>url</a:t>
            </a:r>
            <a:endParaRPr lang="en-US" dirty="0" smtClean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1" y="1"/>
            <a:ext cx="4703175" cy="10287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904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Vic Edge Image_left Lowercase_edgebt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C+M_04257_DigitalSignage_ppt_template_whitepg4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5619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3377" y="1191429"/>
            <a:ext cx="9970730" cy="3040096"/>
          </a:xfrm>
        </p:spPr>
        <p:txBody>
          <a:bodyPr/>
          <a:lstStyle>
            <a:lvl1pPr>
              <a:lnSpc>
                <a:spcPct val="80000"/>
              </a:lnSpc>
              <a:defRPr sz="10500" cap="none">
                <a:solidFill>
                  <a:srgbClr val="004382"/>
                </a:solidFill>
              </a:defRPr>
            </a:lvl1pPr>
          </a:lstStyle>
          <a:p>
            <a:r>
              <a:rPr lang="en-CA" dirty="0" smtClean="0"/>
              <a:t>Click to edit </a:t>
            </a:r>
            <a:br>
              <a:rPr lang="en-CA" dirty="0" smtClean="0"/>
            </a:br>
            <a:r>
              <a:rPr lang="en-CA" dirty="0" smtClean="0"/>
              <a:t>Master title style</a:t>
            </a:r>
            <a:endParaRPr lang="en-US" dirty="0"/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5373377" y="8298959"/>
            <a:ext cx="7125296" cy="736600"/>
          </a:xfrm>
        </p:spPr>
        <p:txBody>
          <a:bodyPr/>
          <a:lstStyle>
            <a:lvl1pPr>
              <a:defRPr sz="4500" b="0" i="0">
                <a:solidFill>
                  <a:srgbClr val="004382"/>
                </a:solidFill>
              </a:defRPr>
            </a:lvl1pPr>
          </a:lstStyle>
          <a:p>
            <a:pPr lvl="0"/>
            <a:r>
              <a:rPr lang="en-CA" dirty="0" smtClean="0"/>
              <a:t>Click to insert event </a:t>
            </a:r>
            <a:r>
              <a:rPr lang="en-CA" dirty="0" err="1" smtClean="0"/>
              <a:t>url</a:t>
            </a:r>
            <a:endParaRPr lang="en-CA" dirty="0" smtClean="0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373377" y="4668693"/>
            <a:ext cx="9970729" cy="2968292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6000" b="0" i="0">
                <a:solidFill>
                  <a:srgbClr val="004382"/>
                </a:solidFill>
                <a:latin typeface="Calibri Light"/>
                <a:cs typeface="Calibri Light"/>
              </a:defRPr>
            </a:lvl1pPr>
          </a:lstStyle>
          <a:p>
            <a:pPr lvl="0"/>
            <a:r>
              <a:rPr lang="en-CA" dirty="0" smtClean="0"/>
              <a:t>Click to insert event details </a:t>
            </a:r>
            <a:br>
              <a:rPr lang="en-CA" dirty="0" smtClean="0"/>
            </a:br>
            <a:r>
              <a:rPr lang="en-CA" dirty="0" smtClean="0"/>
              <a:t>Multiple lines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4691417" cy="934781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172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Vic Edge Image_left Uppercase_edgebt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C+M_04257_DigitalSignage_ppt_template_whitepg4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5619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3377" y="1143001"/>
            <a:ext cx="11899018" cy="3153833"/>
          </a:xfrm>
        </p:spPr>
        <p:txBody>
          <a:bodyPr/>
          <a:lstStyle>
            <a:lvl1pPr>
              <a:lnSpc>
                <a:spcPct val="80000"/>
              </a:lnSpc>
              <a:defRPr sz="10500" cap="all">
                <a:solidFill>
                  <a:srgbClr val="004382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373377" y="4504054"/>
            <a:ext cx="9530406" cy="3348779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6000" baseline="0">
                <a:solidFill>
                  <a:srgbClr val="004382"/>
                </a:solidFill>
              </a:defRPr>
            </a:lvl1pPr>
          </a:lstStyle>
          <a:p>
            <a:pPr lvl="0"/>
            <a:r>
              <a:rPr lang="en-US" dirty="0" smtClean="0"/>
              <a:t>Click to insert event details</a:t>
            </a:r>
            <a:br>
              <a:rPr lang="en-US" dirty="0" smtClean="0"/>
            </a:br>
            <a:r>
              <a:rPr lang="en-US" dirty="0" smtClean="0"/>
              <a:t>Multiple lines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5361601" y="8371499"/>
            <a:ext cx="8418682" cy="588285"/>
          </a:xfrm>
        </p:spPr>
        <p:txBody>
          <a:bodyPr/>
          <a:lstStyle>
            <a:lvl1pPr algn="l">
              <a:defRPr sz="4500">
                <a:solidFill>
                  <a:srgbClr val="004382"/>
                </a:solidFill>
              </a:defRPr>
            </a:lvl1pPr>
            <a:lvl2pPr algn="l">
              <a:defRPr sz="5200"/>
            </a:lvl2pPr>
            <a:lvl4pPr marL="2742971" indent="0" algn="l">
              <a:buFont typeface="Arial"/>
              <a:buNone/>
              <a:defRPr sz="5200" b="0" i="0">
                <a:solidFill>
                  <a:schemeClr val="bg1"/>
                </a:solidFill>
                <a:latin typeface="Calibri Light"/>
                <a:cs typeface="Calibri Light"/>
              </a:defRPr>
            </a:lvl4pPr>
            <a:lvl5pPr marL="3657295" indent="0" algn="l">
              <a:buFont typeface="Arial"/>
              <a:buNone/>
              <a:defRPr sz="5200" b="0" i="0">
                <a:solidFill>
                  <a:schemeClr val="bg1"/>
                </a:solidFill>
                <a:latin typeface="Calibri Light"/>
                <a:cs typeface="Calibri Light"/>
              </a:defRPr>
            </a:lvl5pPr>
          </a:lstStyle>
          <a:p>
            <a:pPr lvl="0"/>
            <a:r>
              <a:rPr lang="en-US" dirty="0" smtClean="0"/>
              <a:t>Click to insert event </a:t>
            </a:r>
            <a:r>
              <a:rPr lang="en-US" dirty="0" err="1" smtClean="0"/>
              <a:t>url</a:t>
            </a:r>
            <a:endParaRPr lang="en-US" dirty="0" smtClean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1" y="1"/>
            <a:ext cx="4703175" cy="930629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502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Vic Edge Image_btm_ Lowercase_edgebt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C+M_04257_DigitalSignage_ppt_template_whitepg4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5619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22820" y="1191429"/>
            <a:ext cx="14021287" cy="2724070"/>
          </a:xfrm>
        </p:spPr>
        <p:txBody>
          <a:bodyPr/>
          <a:lstStyle>
            <a:lvl1pPr>
              <a:lnSpc>
                <a:spcPct val="80000"/>
              </a:lnSpc>
              <a:defRPr sz="10500" cap="none">
                <a:solidFill>
                  <a:srgbClr val="004382"/>
                </a:solidFill>
              </a:defRPr>
            </a:lvl1pPr>
          </a:lstStyle>
          <a:p>
            <a:r>
              <a:rPr lang="en-CA" dirty="0" smtClean="0"/>
              <a:t>Click to edit </a:t>
            </a:r>
            <a:br>
              <a:rPr lang="en-CA" dirty="0" smtClean="0"/>
            </a:br>
            <a:r>
              <a:rPr lang="en-CA" dirty="0" smtClean="0"/>
              <a:t>Master title style</a:t>
            </a:r>
            <a:endParaRPr lang="en-US" dirty="0"/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9347881" y="8351872"/>
            <a:ext cx="5996226" cy="537368"/>
          </a:xfrm>
        </p:spPr>
        <p:txBody>
          <a:bodyPr/>
          <a:lstStyle>
            <a:lvl1pPr>
              <a:defRPr sz="4500" b="0" i="0">
                <a:solidFill>
                  <a:srgbClr val="004382"/>
                </a:solidFill>
              </a:defRPr>
            </a:lvl1pPr>
          </a:lstStyle>
          <a:p>
            <a:pPr lvl="0"/>
            <a:r>
              <a:rPr lang="en-CA" dirty="0" smtClean="0"/>
              <a:t>Click to insert event </a:t>
            </a:r>
            <a:r>
              <a:rPr lang="en-CA" dirty="0" err="1" smtClean="0"/>
              <a:t>url</a:t>
            </a:r>
            <a:endParaRPr lang="en-CA" dirty="0" smtClean="0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347881" y="4368857"/>
            <a:ext cx="5996226" cy="3638512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6000" b="0" i="0">
                <a:solidFill>
                  <a:srgbClr val="004382"/>
                </a:solidFill>
                <a:latin typeface="Calibri Light"/>
                <a:cs typeface="Calibri Light"/>
              </a:defRPr>
            </a:lvl1pPr>
          </a:lstStyle>
          <a:p>
            <a:pPr lvl="0"/>
            <a:r>
              <a:rPr lang="en-CA" dirty="0" smtClean="0"/>
              <a:t>Click to insert event details </a:t>
            </a:r>
            <a:br>
              <a:rPr lang="en-CA" dirty="0" smtClean="0"/>
            </a:br>
            <a:r>
              <a:rPr lang="en-CA" dirty="0" smtClean="0"/>
              <a:t>Multiple lines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1322821" y="4391708"/>
            <a:ext cx="7372523" cy="447989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473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4767" y="1191431"/>
            <a:ext cx="12110732" cy="3040096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CA" dirty="0" smtClean="0"/>
              <a:t>Click to edit </a:t>
            </a:r>
            <a:br>
              <a:rPr lang="en-CA" dirty="0" smtClean="0"/>
            </a:br>
            <a:r>
              <a:rPr lang="en-CA" dirty="0" smtClean="0"/>
              <a:t>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7346" y="4659692"/>
            <a:ext cx="12103760" cy="180566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CA" dirty="0" smtClean="0"/>
              <a:t>Click to insert event details </a:t>
            </a:r>
            <a:br>
              <a:rPr lang="en-CA" dirty="0" smtClean="0"/>
            </a:br>
            <a:r>
              <a:rPr lang="en-CA" dirty="0" smtClean="0"/>
              <a:t>Multiple lines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08" r:id="rId2"/>
    <p:sldLayoutId id="2147483720" r:id="rId3"/>
    <p:sldLayoutId id="2147483723" r:id="rId4"/>
    <p:sldLayoutId id="2147483722" r:id="rId5"/>
    <p:sldLayoutId id="2147483721" r:id="rId6"/>
    <p:sldLayoutId id="2147483724" r:id="rId7"/>
    <p:sldLayoutId id="2147483727" r:id="rId8"/>
    <p:sldLayoutId id="2147483726" r:id="rId9"/>
    <p:sldLayoutId id="2147483725" r:id="rId10"/>
    <p:sldLayoutId id="2147483728" r:id="rId11"/>
    <p:sldLayoutId id="2147483729" r:id="rId12"/>
  </p:sldLayoutIdLst>
  <p:timing>
    <p:tnLst>
      <p:par>
        <p:cTn id="1" dur="indefinite" restart="never" nodeType="tmRoot"/>
      </p:par>
    </p:tnLst>
  </p:timing>
  <p:txStyles>
    <p:titleStyle>
      <a:lvl1pPr algn="l" defTabSz="914324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0500" b="0" i="0" kern="1200" cap="none" baseline="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914324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828648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2742971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3657295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0" indent="0" algn="l" defTabSz="914324" rtl="0" eaLnBrk="1" fontAlgn="base" hangingPunct="1">
        <a:lnSpc>
          <a:spcPct val="80000"/>
        </a:lnSpc>
        <a:spcBef>
          <a:spcPct val="20000"/>
        </a:spcBef>
        <a:spcAft>
          <a:spcPct val="0"/>
        </a:spcAft>
        <a:buFontTx/>
        <a:buNone/>
        <a:defRPr sz="6000" b="0" i="0" kern="120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marL="1485776" indent="-57145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5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285809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200133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114457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028781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104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428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1752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24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48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97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295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619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943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267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59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TextBox 3"/>
          <p:cNvSpPr txBox="1"/>
          <p:nvPr/>
        </p:nvSpPr>
        <p:spPr>
          <a:xfrm>
            <a:off x="16052636" y="6360217"/>
            <a:ext cx="13356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4400" b="1" dirty="0" smtClean="0"/>
              <a:t>UVIC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267814" y="7102549"/>
            <a:ext cx="8627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b="1" dirty="0" smtClean="0"/>
              <a:t>Law</a:t>
            </a:r>
            <a:endParaRPr lang="en-CA" sz="3200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6267814" y="7102549"/>
            <a:ext cx="8627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3744943"/>
      </p:ext>
    </p:extLst>
  </p:cSld>
  <p:clrMapOvr>
    <a:masterClrMapping/>
  </p:clrMapOvr>
</p:sld>
</file>

<file path=ppt/theme/theme1.xml><?xml version="1.0" encoding="utf-8"?>
<a:theme xmlns:a="http://schemas.openxmlformats.org/drawingml/2006/main" name="UVIC Edge Blue Lowercase">
  <a:themeElements>
    <a:clrScheme name="UVic Edge colours">
      <a:dk1>
        <a:srgbClr val="111F33"/>
      </a:dk1>
      <a:lt1>
        <a:sysClr val="window" lastClr="FFFFFF"/>
      </a:lt1>
      <a:dk2>
        <a:srgbClr val="004E81"/>
      </a:dk2>
      <a:lt2>
        <a:srgbClr val="004F80"/>
      </a:lt2>
      <a:accent1>
        <a:srgbClr val="111F33"/>
      </a:accent1>
      <a:accent2>
        <a:srgbClr val="BD1D27"/>
      </a:accent2>
      <a:accent3>
        <a:srgbClr val="004E81"/>
      </a:accent3>
      <a:accent4>
        <a:srgbClr val="E6A027"/>
      </a:accent4>
      <a:accent5>
        <a:srgbClr val="004E81"/>
      </a:accent5>
      <a:accent6>
        <a:srgbClr val="BD1D27"/>
      </a:accent6>
      <a:hlink>
        <a:srgbClr val="004E81"/>
      </a:hlink>
      <a:folHlink>
        <a:srgbClr val="004E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2483</TotalTime>
  <Words>2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UVIC Edge Blue Lowercase</vt:lpstr>
      <vt:lpstr>PowerPoint Presentation</vt:lpstr>
    </vt:vector>
  </TitlesOfParts>
  <Manager>Amanda Fetterly</Manager>
  <Company>BeeMCee Consulting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UBC Digital Signage Template</dc:title>
  <dc:subject>Master template for digital signage</dc:subject>
  <dc:creator>Bruce Campbell</dc:creator>
  <dc:description>Slide Templates with UBC Brand Tags on the left</dc:description>
  <cp:lastModifiedBy>kylap</cp:lastModifiedBy>
  <cp:revision>126</cp:revision>
  <dcterms:created xsi:type="dcterms:W3CDTF">2011-06-18T03:30:13Z</dcterms:created>
  <dcterms:modified xsi:type="dcterms:W3CDTF">2015-10-29T18:48:35Z</dcterms:modified>
</cp:coreProperties>
</file>